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FFC7131-A2A6-4A44-A05D-4331EF2444F5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AE5C2BC-B3CD-4C73-842B-2CEE56E3894A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Kayla 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75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650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 Object</a:t>
                      </a:r>
                      <a:r>
                        <a:rPr lang="en-US" baseline="0" dirty="0" smtClean="0"/>
                        <a:t>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English </a:t>
                      </a:r>
                    </a:p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Indirect</a:t>
                      </a:r>
                      <a:r>
                        <a:rPr lang="en-US" baseline="0" dirty="0" smtClean="0"/>
                        <a:t>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English </a:t>
                      </a:r>
                    </a:p>
                    <a:p>
                      <a:pPr algn="ctr"/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 / 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r>
                        <a:rPr lang="en-US" baseline="0" dirty="0" smtClean="0"/>
                        <a:t> / 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/ 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/ 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 / 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Him, Her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 / 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Her,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492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You place the direct and indirect pronouns before the verb in the sentence.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449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smtClean="0"/>
              <a:t>Je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endParaRPr lang="en-US" dirty="0" smtClean="0"/>
          </a:p>
          <a:p>
            <a:r>
              <a:rPr lang="en-US" dirty="0" smtClean="0"/>
              <a:t>Je le </a:t>
            </a:r>
            <a:r>
              <a:rPr lang="en-US" dirty="0" err="1" smtClean="0"/>
              <a:t>mangé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Present tense</a:t>
            </a:r>
          </a:p>
          <a:p>
            <a:r>
              <a:rPr lang="en-US" dirty="0" smtClean="0"/>
              <a:t>Je le </a:t>
            </a:r>
            <a:r>
              <a:rPr lang="en-US" dirty="0" err="1" smtClean="0"/>
              <a:t>mangé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606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</TotalTime>
  <Words>109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Direct and indirect pronouns</vt:lpstr>
      <vt:lpstr>PowerPoint Presentation</vt:lpstr>
      <vt:lpstr>Where?</vt:lpstr>
      <vt:lpstr>Examples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pronouns</dc:title>
  <dc:creator>PNHS Student</dc:creator>
  <cp:lastModifiedBy>PNHS Student</cp:lastModifiedBy>
  <cp:revision>1</cp:revision>
  <dcterms:created xsi:type="dcterms:W3CDTF">2013-01-31T12:20:32Z</dcterms:created>
  <dcterms:modified xsi:type="dcterms:W3CDTF">2013-01-31T12:30:17Z</dcterms:modified>
</cp:coreProperties>
</file>